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696" r:id="rId2"/>
  </p:sldMasterIdLst>
  <p:notesMasterIdLst>
    <p:notesMasterId r:id="rId10"/>
  </p:notesMasterIdLst>
  <p:sldIdLst>
    <p:sldId id="261" r:id="rId3"/>
    <p:sldId id="257" r:id="rId4"/>
    <p:sldId id="259" r:id="rId5"/>
    <p:sldId id="258" r:id="rId6"/>
    <p:sldId id="256" r:id="rId7"/>
    <p:sldId id="262" r:id="rId8"/>
    <p:sldId id="260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ton Paulik" initials="MP" lastIdx="2" clrIdx="0">
    <p:extLst>
      <p:ext uri="{19B8F6BF-5375-455C-9EA6-DF929625EA0E}">
        <p15:presenceInfo xmlns:p15="http://schemas.microsoft.com/office/powerpoint/2012/main" userId="372978ac2dae168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77190" autoAdjust="0"/>
  </p:normalViewPr>
  <p:slideViewPr>
    <p:cSldViewPr snapToGrid="0">
      <p:cViewPr varScale="1">
        <p:scale>
          <a:sx n="56" d="100"/>
          <a:sy n="56" d="100"/>
        </p:scale>
        <p:origin x="12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052565-715E-413E-BB7A-18BA0FA4205D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hu-HU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02CCA4-4DFA-45A6-8155-2607613BD26E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8669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u-HU" dirty="0" smtClean="0"/>
              <a:t>Ki vagyok</a:t>
            </a:r>
            <a:r>
              <a:rPr lang="hu-HU" dirty="0" smtClean="0"/>
              <a:t>?</a:t>
            </a:r>
          </a:p>
          <a:p>
            <a:pPr marL="171450" indent="-171450">
              <a:buFontTx/>
              <a:buChar char="-"/>
            </a:pPr>
            <a:r>
              <a:rPr lang="hu-HU" dirty="0" smtClean="0"/>
              <a:t>Miután</a:t>
            </a:r>
            <a:r>
              <a:rPr lang="hu-HU" baseline="0" dirty="0" smtClean="0"/>
              <a:t> mindig is érdekelt az IT terület emiatt gimnázium után rendszergazdaként tanultam a NYME-n majd később 3-4 év munka után </a:t>
            </a:r>
            <a:r>
              <a:rPr lang="hu-HU" baseline="0" dirty="0" err="1" smtClean="0"/>
              <a:t>jeletkeztem</a:t>
            </a:r>
            <a:r>
              <a:rPr lang="hu-HU" baseline="0" dirty="0" smtClean="0"/>
              <a:t> erre a képzésre, ahol egy miniproject keretében egy front-endes feladatot választottam, mivel ez a témakör nagyon közel állt hozzám a képzés alatt.</a:t>
            </a:r>
            <a:endParaRPr lang="hu-HU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2CCA4-4DFA-45A6-8155-2607613BD26E}" type="slidenum">
              <a:rPr lang="hu-HU" smtClean="0"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88754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Egy kalkulátor</a:t>
            </a:r>
            <a:r>
              <a:rPr lang="hu-HU" baseline="0" dirty="0" smtClean="0"/>
              <a:t> alkalmazást és egy mértékegység váltót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2CCA4-4DFA-45A6-8155-2607613BD26E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22916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u-HU" dirty="0" smtClean="0"/>
              <a:t>A kód első része azt mutatja, hogy a számológép gombjait egy táblázatba rendeztem.</a:t>
            </a:r>
            <a:endParaRPr lang="hu-HU" baseline="0" dirty="0" smtClean="0"/>
          </a:p>
          <a:p>
            <a:pPr marL="171450" indent="-171450">
              <a:buFontTx/>
              <a:buChar char="-"/>
            </a:pPr>
            <a:r>
              <a:rPr lang="hu-HU" baseline="0" dirty="0" smtClean="0"/>
              <a:t>A második része a billentyűzet hozzákapcsolása a gombokhoz, hogy ne klikkelve lehessen csak bevinni az értékeket.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2CCA4-4DFA-45A6-8155-2607613BD26E}" type="slidenum">
              <a:rPr lang="hu-HU" smtClean="0"/>
              <a:t>3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529633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u-HU" dirty="0" smtClean="0"/>
              <a:t>Fontosnak</a:t>
            </a:r>
            <a:r>
              <a:rPr lang="hu-HU" baseline="0" dirty="0" smtClean="0"/>
              <a:t> tartottam, hogy a számoláshoz ne kelljen mindig egy start vagy egyéb gombot nyomkodni, hanem ez automatikusan történjen meg.</a:t>
            </a:r>
          </a:p>
          <a:p>
            <a:pPr marL="171450" indent="-171450">
              <a:buFontTx/>
              <a:buChar char="-"/>
            </a:pPr>
            <a:r>
              <a:rPr lang="hu-HU" baseline="0" dirty="0" smtClean="0"/>
              <a:t>3 változó az </a:t>
            </a:r>
            <a:r>
              <a:rPr lang="hu-HU" baseline="0" dirty="0" err="1" smtClean="0"/>
              <a:t>inputFieldek</a:t>
            </a:r>
            <a:r>
              <a:rPr lang="hu-HU" baseline="0" dirty="0" smtClean="0"/>
              <a:t> beolvasásához</a:t>
            </a:r>
          </a:p>
          <a:p>
            <a:pPr marL="171450" indent="-171450">
              <a:buFontTx/>
              <a:buChar char="-"/>
            </a:pPr>
            <a:r>
              <a:rPr lang="hu-HU" baseline="0" dirty="0" smtClean="0"/>
              <a:t>3 változó az átváltáshoz szükséges váltószámokkal.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2CCA4-4DFA-45A6-8155-2607613BD26E}" type="slidenum">
              <a:rPr lang="hu-HU" smtClean="0"/>
              <a:t>4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16466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hu-HU" dirty="0" err="1" smtClean="0"/>
              <a:t>Bootstrap</a:t>
            </a:r>
            <a:r>
              <a:rPr lang="hu-HU" dirty="0" smtClean="0"/>
              <a:t> keretrendszert használtam,</a:t>
            </a:r>
            <a:r>
              <a:rPr lang="hu-HU" baseline="0" dirty="0" smtClean="0"/>
              <a:t> </a:t>
            </a:r>
            <a:r>
              <a:rPr lang="hu-HU" baseline="0" dirty="0" err="1" smtClean="0"/>
              <a:t>reszponzív</a:t>
            </a:r>
            <a:r>
              <a:rPr lang="hu-HU" baseline="0" dirty="0" smtClean="0"/>
              <a:t>.</a:t>
            </a:r>
          </a:p>
          <a:p>
            <a:pPr marL="171450" indent="-171450">
              <a:buFontTx/>
              <a:buChar char="-"/>
            </a:pPr>
            <a:r>
              <a:rPr lang="hu-HU" baseline="0" dirty="0" smtClean="0"/>
              <a:t>Gombhatás és animáció</a:t>
            </a:r>
          </a:p>
          <a:p>
            <a:pPr marL="171450" indent="-171450">
              <a:buFontTx/>
              <a:buChar char="-"/>
            </a:pPr>
            <a:r>
              <a:rPr lang="hu-HU" baseline="0" dirty="0" smtClean="0"/>
              <a:t>C gomb megnyomásával törölhető a cella tartalma</a:t>
            </a:r>
          </a:p>
          <a:p>
            <a:pPr marL="171450" indent="-171450">
              <a:buFontTx/>
              <a:buChar char="-"/>
            </a:pPr>
            <a:r>
              <a:rPr lang="hu-HU" baseline="0" dirty="0" smtClean="0"/>
              <a:t>&lt; gomb lenyomásával lehet javítani a bevitt értéket.</a:t>
            </a:r>
          </a:p>
          <a:p>
            <a:pPr marL="171450" indent="-171450">
              <a:buFontTx/>
              <a:buChar char="-"/>
            </a:pPr>
            <a:r>
              <a:rPr lang="hu-HU" baseline="0" dirty="0" err="1" smtClean="0"/>
              <a:t>History</a:t>
            </a:r>
            <a:r>
              <a:rPr lang="hu-HU" baseline="0" dirty="0" smtClean="0"/>
              <a:t> </a:t>
            </a:r>
            <a:r>
              <a:rPr lang="hu-HU" baseline="0" dirty="0" err="1" smtClean="0"/>
              <a:t>box</a:t>
            </a:r>
            <a:r>
              <a:rPr lang="hu-HU" baseline="0" dirty="0" smtClean="0"/>
              <a:t> tervben van.</a:t>
            </a:r>
          </a:p>
          <a:p>
            <a:pPr marL="171450" indent="-171450">
              <a:buFontTx/>
              <a:buChar char="-"/>
            </a:pPr>
            <a:endParaRPr lang="hu-HU" baseline="0" dirty="0" smtClean="0"/>
          </a:p>
          <a:p>
            <a:pPr marL="171450" indent="-171450">
              <a:buFontTx/>
              <a:buChar char="-"/>
            </a:pPr>
            <a:endParaRPr lang="hu-HU" dirty="0" smtClean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2CCA4-4DFA-45A6-8155-2607613BD26E}" type="slidenum">
              <a:rPr lang="hu-HU" smtClean="0"/>
              <a:t>5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15944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 smtClean="0"/>
              <a:t>IDE: </a:t>
            </a:r>
            <a:r>
              <a:rPr lang="hu-HU" dirty="0" err="1" smtClean="0"/>
              <a:t>IntelliJ</a:t>
            </a:r>
            <a:r>
              <a:rPr lang="hu-HU" dirty="0" smtClean="0"/>
              <a:t> Idea, Megjelenítés:</a:t>
            </a:r>
            <a:r>
              <a:rPr lang="hu-HU" baseline="0" dirty="0" smtClean="0"/>
              <a:t> </a:t>
            </a:r>
            <a:r>
              <a:rPr lang="hu-HU" dirty="0" smtClean="0"/>
              <a:t>HTML5, CSS3, </a:t>
            </a:r>
            <a:r>
              <a:rPr lang="hu-HU" dirty="0" err="1" smtClean="0"/>
              <a:t>Bootstrap</a:t>
            </a:r>
            <a:r>
              <a:rPr lang="hu-HU" dirty="0" smtClean="0"/>
              <a:t>,</a:t>
            </a:r>
            <a:r>
              <a:rPr lang="hu-HU" baseline="0" dirty="0" smtClean="0"/>
              <a:t>  </a:t>
            </a:r>
            <a:r>
              <a:rPr lang="hu-HU" baseline="0" dirty="0" err="1" smtClean="0"/>
              <a:t>funckiók</a:t>
            </a:r>
            <a:r>
              <a:rPr lang="hu-HU" baseline="0" smtClean="0"/>
              <a:t>: JavaScript</a:t>
            </a: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02CCA4-4DFA-45A6-8155-2607613BD26E}" type="slidenum">
              <a:rPr lang="hu-HU" smtClean="0"/>
              <a:t>6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5732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28303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32199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058053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 smtClean="0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92359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568809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081118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823699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365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160316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4928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38548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0763061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933874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458734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841662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75186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1088215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062174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 smtClean="0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582465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645504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68061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836671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17182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528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mtClean="0"/>
              <a:t>Mintacím szerkesztése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650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07019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3094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 smtClean="0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 smtClean="0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48572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14321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 smtClean="0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 smtClean="0"/>
              <a:t>Mintaszöveg szerkesztése</a:t>
            </a:r>
          </a:p>
          <a:p>
            <a:pPr lvl="1"/>
            <a:r>
              <a:rPr lang="hu-HU" smtClean="0"/>
              <a:t>Második szint</a:t>
            </a:r>
          </a:p>
          <a:p>
            <a:pPr lvl="2"/>
            <a:r>
              <a:rPr lang="hu-HU" smtClean="0"/>
              <a:t>Harmadik szint</a:t>
            </a:r>
          </a:p>
          <a:p>
            <a:pPr lvl="3"/>
            <a:r>
              <a:rPr lang="hu-HU" smtClean="0"/>
              <a:t>Negyedik szint</a:t>
            </a:r>
          </a:p>
          <a:p>
            <a:pPr lvl="4"/>
            <a:r>
              <a:rPr lang="hu-HU" smtClean="0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A7B08ED-E8FE-4C8A-8C73-6A2C92868DF8}" type="datetimeFigureOut">
              <a:rPr lang="hu-HU" smtClean="0"/>
              <a:t>2018. 06. 18.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B508980-9326-4CBA-BB65-2160C0700EC4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51343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/>
          <p:cNvSpPr txBox="1"/>
          <p:nvPr/>
        </p:nvSpPr>
        <p:spPr>
          <a:xfrm>
            <a:off x="3295531" y="1907177"/>
            <a:ext cx="5238935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hu-H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Paulik Márton</a:t>
            </a:r>
          </a:p>
          <a:p>
            <a:pPr algn="ctr"/>
            <a:endParaRPr lang="hu-HU" sz="4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hu-HU" sz="35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marci6403@gmail.com</a:t>
            </a:r>
            <a:endParaRPr lang="hu-HU" sz="35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73957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216727" y="885150"/>
            <a:ext cx="8534400" cy="1507067"/>
          </a:xfrm>
        </p:spPr>
        <p:txBody>
          <a:bodyPr/>
          <a:lstStyle/>
          <a:p>
            <a:r>
              <a:rPr lang="hu-HU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Calculator</a:t>
            </a: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&amp; Unit </a:t>
            </a:r>
            <a:r>
              <a:rPr lang="hu-HU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converter</a:t>
            </a:r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796" y="2101196"/>
            <a:ext cx="1715094" cy="1715094"/>
          </a:xfrm>
          <a:prstGeom prst="rect">
            <a:avLst/>
          </a:prstGeom>
        </p:spPr>
      </p:pic>
      <p:pic>
        <p:nvPicPr>
          <p:cNvPr id="5" name="Kép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0138" y="2392217"/>
            <a:ext cx="2697741" cy="1133051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654" y="2125618"/>
            <a:ext cx="4760344" cy="2676387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782" y="2125618"/>
            <a:ext cx="4760345" cy="267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9898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zövegdoboz 3"/>
          <p:cNvSpPr txBox="1"/>
          <p:nvPr/>
        </p:nvSpPr>
        <p:spPr>
          <a:xfrm>
            <a:off x="0" y="394692"/>
            <a:ext cx="11889793" cy="64633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&lt;!-- Gombok hozzákapcsolása JS funkciókhoz, hogy azok billentyűzetről is </a:t>
            </a: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bevihetők </a:t>
            </a:r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legyenek </a:t>
            </a: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--&gt;</a:t>
            </a:r>
          </a:p>
          <a:p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</a:t>
            </a:r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	</a:t>
            </a:r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&lt;!-- JS </a:t>
            </a: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oldali megvalósítás --&gt;</a:t>
            </a: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hu-HU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	</a:t>
            </a:r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578957" y="764024"/>
            <a:ext cx="8731878" cy="286232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btn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"number7"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)&gt;7&lt;/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btn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"number8"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)&gt;8&lt;/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btn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"number9"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9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)&gt;9&lt;/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class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btn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operator"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id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minus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b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"-"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)&gt;-&lt;/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button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&gt;&lt;/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&lt;/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kumimoji="0" lang="hu-HU" altLang="hu-HU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578957" y="4322299"/>
            <a:ext cx="7215437" cy="23083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e.which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55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||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e.which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103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 </a:t>
            </a: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7</a:t>
            </a:r>
            <a:b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"#number7"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click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e.which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56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||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e.which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104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 </a:t>
            </a: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8</a:t>
            </a:r>
            <a:b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"#number8"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click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e.which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57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||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e.which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105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 </a:t>
            </a: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 9</a:t>
            </a:r>
            <a:b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"#number9"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click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e.which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45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||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e.which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109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){ </a:t>
            </a: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minus</a:t>
            </a: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1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$(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"#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minus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click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  <a:endParaRPr kumimoji="0" lang="hu-HU" altLang="hu-HU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21280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zövegdoboz 5"/>
          <p:cNvSpPr txBox="1"/>
          <p:nvPr/>
        </p:nvSpPr>
        <p:spPr>
          <a:xfrm>
            <a:off x="789709" y="207818"/>
            <a:ext cx="115131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&lt;!-- Sebesség mértékegység átváltása JS oldalon --&gt;</a:t>
            </a:r>
          </a:p>
          <a:p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789709" y="671691"/>
            <a:ext cx="8318303" cy="618630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speedConverter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source,inputNum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inputNum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hu-HU" altLang="hu-HU" b="0" i="1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parseFloat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inputNum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inputMPH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hu-HU" altLang="hu-HU" b="1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document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getElementById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inputMPH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hu-HU" altLang="hu-HU" b="1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document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getElementById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inputKPH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inputKnots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hu-HU" altLang="hu-HU" b="1" i="1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document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getElementById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inputKnots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kphAndMph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1.609344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knotsAndMph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1.150779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knotsAndKph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1.852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source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inputMPH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inputKPH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inputNum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kphAndMph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toFixed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inputKnots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inputNum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knotsAndMph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toFixed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source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inputKPH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inputMPH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inputNum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kphAndMph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toFixed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inputKnots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inputNum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knotsAndKph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toFixed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source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inputKnots</a:t>
            </a:r>
            <a:r>
              <a:rPr kumimoji="0" lang="hu-HU" altLang="hu-HU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inputMPH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inputNum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knotsAndMph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toFixed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inputKPH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hu-HU" altLang="hu-HU" b="1" i="0" u="none" strike="noStrike" cap="none" normalizeH="0" baseline="0" dirty="0" err="1" smtClean="0">
                <a:ln>
                  <a:noFill/>
                </a:ln>
                <a:solidFill>
                  <a:srgbClr val="660E7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=(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inputNum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45838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knotsAndKph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</a:t>
            </a:r>
            <a:r>
              <a:rPr kumimoji="0" lang="hu-HU" altLang="hu-HU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toFixed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hu-HU" altLang="hu-HU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hu-HU" altLang="hu-HU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737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u-HU"/>
          </a:p>
        </p:txBody>
      </p:sp>
      <p:pic>
        <p:nvPicPr>
          <p:cNvPr id="5" name="2018-06-14 14-13-4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63" y="0"/>
            <a:ext cx="12180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91386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279263" y="-110794"/>
            <a:ext cx="8534400" cy="1507067"/>
          </a:xfrm>
        </p:spPr>
        <p:txBody>
          <a:bodyPr/>
          <a:lstStyle/>
          <a:p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Felhasznált technológiák: </a:t>
            </a:r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460" y="2252752"/>
            <a:ext cx="2234947" cy="2234947"/>
          </a:xfrm>
          <a:prstGeom prst="rect">
            <a:avLst/>
          </a:prstGeom>
        </p:spPr>
      </p:pic>
      <p:pic>
        <p:nvPicPr>
          <p:cNvPr id="6" name="Kép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9622" y="2280741"/>
            <a:ext cx="2219484" cy="2219484"/>
          </a:xfrm>
          <a:prstGeom prst="rect">
            <a:avLst/>
          </a:prstGeom>
        </p:spPr>
      </p:pic>
      <p:pic>
        <p:nvPicPr>
          <p:cNvPr id="7" name="Kép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6334" y="2280741"/>
            <a:ext cx="2219484" cy="2219484"/>
          </a:xfrm>
          <a:prstGeom prst="rect">
            <a:avLst/>
          </a:prstGeom>
        </p:spPr>
      </p:pic>
      <p:pic>
        <p:nvPicPr>
          <p:cNvPr id="11" name="Kép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327" y="2252752"/>
            <a:ext cx="2247473" cy="2247473"/>
          </a:xfrm>
          <a:prstGeom prst="rect">
            <a:avLst/>
          </a:prstGeom>
        </p:spPr>
      </p:pic>
      <p:pic>
        <p:nvPicPr>
          <p:cNvPr id="12" name="Kép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576" y="2280741"/>
            <a:ext cx="1593954" cy="2247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54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667884" y="1785696"/>
            <a:ext cx="8534400" cy="1507067"/>
          </a:xfrm>
        </p:spPr>
        <p:txBody>
          <a:bodyPr/>
          <a:lstStyle/>
          <a:p>
            <a:pPr algn="ctr"/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Köszönöm A megtisztelő figyelmüket</a:t>
            </a:r>
            <a:endParaRPr lang="hu-HU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zövegdoboz 2"/>
          <p:cNvSpPr txBox="1"/>
          <p:nvPr/>
        </p:nvSpPr>
        <p:spPr>
          <a:xfrm>
            <a:off x="0" y="6211669"/>
            <a:ext cx="56513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hu-HU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Készítette: Paulik Márton</a:t>
            </a:r>
          </a:p>
          <a:p>
            <a:pPr marL="285750" indent="-285750">
              <a:buFontTx/>
              <a:buChar char="-"/>
            </a:pPr>
            <a:r>
              <a:rPr lang="hu-HU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GitHub</a:t>
            </a:r>
            <a:r>
              <a:rPr lang="hu-H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https://github.com/mpaulik</a:t>
            </a:r>
          </a:p>
        </p:txBody>
      </p:sp>
    </p:spTree>
    <p:extLst>
      <p:ext uri="{BB962C8B-B14F-4D97-AF65-F5344CB8AC3E}">
        <p14:creationId xmlns:p14="http://schemas.microsoft.com/office/powerpoint/2010/main" val="2678174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zelet">
  <a:themeElements>
    <a:clrScheme name="Szelet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zele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zele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665</TotalTime>
  <Words>227</Words>
  <Application>Microsoft Office PowerPoint</Application>
  <PresentationFormat>Szélesvásznú</PresentationFormat>
  <Paragraphs>56</Paragraphs>
  <Slides>7</Slides>
  <Notes>6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7</vt:i4>
      </vt:variant>
      <vt:variant>
        <vt:lpstr>Téma</vt:lpstr>
      </vt:variant>
      <vt:variant>
        <vt:i4>2</vt:i4>
      </vt:variant>
      <vt:variant>
        <vt:lpstr>Diacímek</vt:lpstr>
      </vt:variant>
      <vt:variant>
        <vt:i4>7</vt:i4>
      </vt:variant>
    </vt:vector>
  </HeadingPairs>
  <TitlesOfParts>
    <vt:vector size="16" baseType="lpstr">
      <vt:lpstr>Arial</vt:lpstr>
      <vt:lpstr>Calibri</vt:lpstr>
      <vt:lpstr>Calibri Light</vt:lpstr>
      <vt:lpstr>Century Gothic</vt:lpstr>
      <vt:lpstr>Courier New</vt:lpstr>
      <vt:lpstr>Wingdings 2</vt:lpstr>
      <vt:lpstr>Wingdings 3</vt:lpstr>
      <vt:lpstr>HDOfficeLightV0</vt:lpstr>
      <vt:lpstr>Szelet</vt:lpstr>
      <vt:lpstr>PowerPoint-bemutató</vt:lpstr>
      <vt:lpstr>Calculator &amp; Unit converter</vt:lpstr>
      <vt:lpstr>PowerPoint-bemutató</vt:lpstr>
      <vt:lpstr>PowerPoint-bemutató</vt:lpstr>
      <vt:lpstr>PowerPoint-bemutató</vt:lpstr>
      <vt:lpstr>Felhasznált technológiák: </vt:lpstr>
      <vt:lpstr>Köszönöm A megtisztelő figyelmüket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Marton Paulik</dc:creator>
  <cp:lastModifiedBy>Marton Paulik</cp:lastModifiedBy>
  <cp:revision>24</cp:revision>
  <dcterms:created xsi:type="dcterms:W3CDTF">2018-06-14T12:03:25Z</dcterms:created>
  <dcterms:modified xsi:type="dcterms:W3CDTF">2018-06-18T12:59:16Z</dcterms:modified>
</cp:coreProperties>
</file>

<file path=docProps/thumbnail.jpeg>
</file>